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65" r:id="rId4"/>
    <p:sldId id="266" r:id="rId5"/>
    <p:sldId id="267" r:id="rId6"/>
    <p:sldId id="268" r:id="rId7"/>
    <p:sldId id="269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00"/>
    <p:restoredTop sz="94661"/>
  </p:normalViewPr>
  <p:slideViewPr>
    <p:cSldViewPr>
      <p:cViewPr>
        <p:scale>
          <a:sx n="117" d="100"/>
          <a:sy n="117" d="100"/>
        </p:scale>
        <p:origin x="124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5744-9C00-4955-A8DD-74096C2E536D}" type="datetimeFigureOut">
              <a:rPr lang="en-US" smtClean="0"/>
              <a:pPr/>
              <a:t>8/20/18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5A28E-1E54-4D7D-8266-B914E01797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5744-9C00-4955-A8DD-74096C2E536D}" type="datetimeFigureOut">
              <a:rPr lang="en-US" smtClean="0"/>
              <a:pPr/>
              <a:t>8/20/18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5A28E-1E54-4D7D-8266-B914E01797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5744-9C00-4955-A8DD-74096C2E536D}" type="datetimeFigureOut">
              <a:rPr lang="en-US" smtClean="0"/>
              <a:pPr/>
              <a:t>8/20/18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5A28E-1E54-4D7D-8266-B914E01797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5744-9C00-4955-A8DD-74096C2E536D}" type="datetimeFigureOut">
              <a:rPr lang="en-US" smtClean="0"/>
              <a:pPr/>
              <a:t>8/20/18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5A28E-1E54-4D7D-8266-B914E01797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5744-9C00-4955-A8DD-74096C2E536D}" type="datetimeFigureOut">
              <a:rPr lang="en-US" smtClean="0"/>
              <a:pPr/>
              <a:t>8/20/18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5A28E-1E54-4D7D-8266-B914E01797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5744-9C00-4955-A8DD-74096C2E536D}" type="datetimeFigureOut">
              <a:rPr lang="en-US" smtClean="0"/>
              <a:pPr/>
              <a:t>8/20/18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5A28E-1E54-4D7D-8266-B914E01797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5744-9C00-4955-A8DD-74096C2E536D}" type="datetimeFigureOut">
              <a:rPr lang="en-US" smtClean="0"/>
              <a:pPr/>
              <a:t>8/20/18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5A28E-1E54-4D7D-8266-B914E01797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5744-9C00-4955-A8DD-74096C2E536D}" type="datetimeFigureOut">
              <a:rPr lang="en-US" smtClean="0"/>
              <a:pPr/>
              <a:t>8/20/18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5A28E-1E54-4D7D-8266-B914E01797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5744-9C00-4955-A8DD-74096C2E536D}" type="datetimeFigureOut">
              <a:rPr lang="en-US" smtClean="0"/>
              <a:pPr/>
              <a:t>8/20/18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5A28E-1E54-4D7D-8266-B914E01797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5744-9C00-4955-A8DD-74096C2E536D}" type="datetimeFigureOut">
              <a:rPr lang="en-US" smtClean="0"/>
              <a:pPr/>
              <a:t>8/20/18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5A28E-1E54-4D7D-8266-B914E01797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5744-9C00-4955-A8DD-74096C2E536D}" type="datetimeFigureOut">
              <a:rPr lang="en-US" smtClean="0"/>
              <a:pPr/>
              <a:t>8/20/18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5A28E-1E54-4D7D-8266-B914E01797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A5744-9C00-4955-A8DD-74096C2E536D}" type="datetimeFigureOut">
              <a:rPr lang="en-US" smtClean="0"/>
              <a:pPr/>
              <a:t>8/20/18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5A28E-1E54-4D7D-8266-B914E017973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051415"/>
            <a:ext cx="9144000" cy="64616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257800"/>
            <a:ext cx="9144000" cy="1600200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5192" y="838200"/>
            <a:ext cx="229641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4162237"/>
            <a:ext cx="7258050" cy="23147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3215998"/>
            <a:ext cx="2438400" cy="3621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AbdoMaster-Book ☞" charset="0"/>
                <a:ea typeface="AbdoMaster-Book ☞" charset="0"/>
                <a:cs typeface="AbdoMaster-Book ☞" charset="0"/>
              </a:rPr>
              <a:t>Product Brief </a:t>
            </a:r>
            <a:endParaRPr lang="en-US" b="1" dirty="0">
              <a:solidFill>
                <a:schemeClr val="bg1"/>
              </a:solidFill>
              <a:latin typeface="AbdoMaster-Book ☞" charset="0"/>
              <a:ea typeface="AbdoMaster-Book ☞" charset="0"/>
              <a:cs typeface="AbdoMaster-Book ☞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057400"/>
            <a:ext cx="8458200" cy="5410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Essential Vitamins Formula for Kids health Supply</a:t>
            </a:r>
          </a:p>
          <a:p>
            <a:r>
              <a:rPr lang="en-US" sz="2400" dirty="0" smtClean="0"/>
              <a:t>Made in Canada</a:t>
            </a:r>
          </a:p>
          <a:p>
            <a:endParaRPr lang="en-US" sz="2400" dirty="0" smtClean="0"/>
          </a:p>
          <a:p>
            <a:r>
              <a:rPr lang="en-US" sz="2400" dirty="0" smtClean="0"/>
              <a:t>Number one prescribed Gummy multivitamins, available in all key account Pharmacies over UAE</a:t>
            </a:r>
          </a:p>
          <a:p>
            <a:endParaRPr lang="en-US" sz="2400" dirty="0" smtClean="0"/>
          </a:p>
          <a:p>
            <a:r>
              <a:rPr lang="en-US" sz="2400" dirty="0" smtClean="0"/>
              <a:t>Gelatin, Gluten and preservatives free </a:t>
            </a:r>
          </a:p>
          <a:p>
            <a:endParaRPr lang="en-US" sz="2400" dirty="0" smtClean="0"/>
          </a:p>
          <a:p>
            <a:r>
              <a:rPr lang="en-US" sz="2400" dirty="0" smtClean="0"/>
              <a:t>Available in 5 variants ( Vitamins and Minerals)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endParaRPr lang="en-US" sz="2800" dirty="0" smtClean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20450" y="5943600"/>
            <a:ext cx="1215749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AbdoMaster-Book ☞" charset="0"/>
                <a:ea typeface="AbdoMaster-Book ☞" charset="0"/>
                <a:cs typeface="AbdoMaster-Book ☞" charset="0"/>
              </a:rPr>
              <a:t>How to be taken?</a:t>
            </a:r>
            <a:endParaRPr lang="en-US" b="1" dirty="0">
              <a:solidFill>
                <a:schemeClr val="bg1"/>
              </a:solidFill>
              <a:latin typeface="AbdoMaster-Book ☞" charset="0"/>
              <a:ea typeface="AbdoMaster-Book ☞" charset="0"/>
              <a:cs typeface="AbdoMaster-Book ☞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90986"/>
            <a:ext cx="8229600" cy="4525963"/>
          </a:xfrm>
        </p:spPr>
        <p:txBody>
          <a:bodyPr/>
          <a:lstStyle/>
          <a:p>
            <a:r>
              <a:rPr lang="en-US" sz="2400" dirty="0" smtClean="0"/>
              <a:t>60 Tasty Fruit Flavored Gummies </a:t>
            </a:r>
          </a:p>
          <a:p>
            <a:endParaRPr lang="en-US" sz="2400" dirty="0" smtClean="0"/>
          </a:p>
          <a:p>
            <a:r>
              <a:rPr lang="en-US" sz="2400" dirty="0" smtClean="0"/>
              <a:t>To be taken on daily basis for kids of 2 Y. O. – 10 Years old </a:t>
            </a:r>
          </a:p>
          <a:p>
            <a:endParaRPr lang="en-US" sz="2400" dirty="0" smtClean="0"/>
          </a:p>
          <a:p>
            <a:r>
              <a:rPr lang="en-US" sz="2400" dirty="0" smtClean="0"/>
              <a:t>One or Two gummies per day.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3800" y="5839326"/>
            <a:ext cx="1378528" cy="777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AbdoMaster-Book ☞" charset="0"/>
                <a:ea typeface="AbdoMaster-Book ☞" charset="0"/>
                <a:cs typeface="AbdoMaster-Book ☞" charset="0"/>
              </a:rPr>
              <a:t>Our Products</a:t>
            </a:r>
            <a:endParaRPr lang="en-US" b="1" dirty="0">
              <a:solidFill>
                <a:schemeClr val="bg1"/>
              </a:solidFill>
              <a:latin typeface="AbdoMaster-Book ☞" charset="0"/>
              <a:ea typeface="AbdoMaster-Book ☞" charset="0"/>
              <a:cs typeface="AbdoMaster-Book ☞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3800" y="5839326"/>
            <a:ext cx="1378528" cy="777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1745734"/>
            <a:ext cx="5791200" cy="3860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898134"/>
            <a:ext cx="5257800" cy="3505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03734" y="5421868"/>
            <a:ext cx="1154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YaYa</a:t>
            </a:r>
            <a:r>
              <a:rPr lang="en-US" dirty="0" smtClean="0"/>
              <a:t> Multi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248400" y="5421868"/>
            <a:ext cx="1129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YaYa</a:t>
            </a:r>
            <a:r>
              <a:rPr lang="en-US" dirty="0" smtClean="0"/>
              <a:t> Fiber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93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AbdoMaster-Book ☞" charset="0"/>
                <a:ea typeface="AbdoMaster-Book ☞" charset="0"/>
                <a:cs typeface="AbdoMaster-Book ☞" charset="0"/>
              </a:rPr>
              <a:t>Our Products</a:t>
            </a:r>
            <a:endParaRPr lang="en-US" b="1" dirty="0">
              <a:solidFill>
                <a:schemeClr val="bg1"/>
              </a:solidFill>
              <a:latin typeface="AbdoMaster-Book ☞" charset="0"/>
              <a:ea typeface="AbdoMaster-Book ☞" charset="0"/>
              <a:cs typeface="AbdoMaster-Book ☞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3800" y="5839326"/>
            <a:ext cx="1378528" cy="777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1403734" y="5297269"/>
            <a:ext cx="1396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YaYa</a:t>
            </a:r>
            <a:r>
              <a:rPr lang="en-US" dirty="0" smtClean="0"/>
              <a:t> Calcium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248400" y="5297269"/>
            <a:ext cx="11691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YaYa</a:t>
            </a:r>
            <a:r>
              <a:rPr lang="en-US" dirty="0" smtClean="0"/>
              <a:t> Multi</a:t>
            </a:r>
          </a:p>
          <a:p>
            <a:r>
              <a:rPr lang="en-US" dirty="0" smtClean="0"/>
              <a:t>+ Minerals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5393" y="1728380"/>
            <a:ext cx="6095238" cy="406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824335"/>
            <a:ext cx="51816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01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AbdoMaster-Book ☞" charset="0"/>
                <a:ea typeface="AbdoMaster-Book ☞" charset="0"/>
                <a:cs typeface="AbdoMaster-Book ☞" charset="0"/>
              </a:rPr>
              <a:t>Our Products</a:t>
            </a:r>
            <a:endParaRPr lang="en-US" b="1" dirty="0">
              <a:solidFill>
                <a:schemeClr val="bg1"/>
              </a:solidFill>
              <a:latin typeface="AbdoMaster-Book ☞" charset="0"/>
              <a:ea typeface="AbdoMaster-Book ☞" charset="0"/>
              <a:cs typeface="AbdoMaster-Book ☞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3800" y="5839326"/>
            <a:ext cx="1378528" cy="777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1403734" y="5733534"/>
            <a:ext cx="1490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YaYa</a:t>
            </a:r>
            <a:r>
              <a:rPr lang="en-US" dirty="0" smtClean="0"/>
              <a:t> Omega 3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248400" y="5733534"/>
            <a:ext cx="1216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YaYa</a:t>
            </a:r>
            <a:r>
              <a:rPr lang="en-US" dirty="0" smtClean="0"/>
              <a:t> Vita-C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2133600"/>
            <a:ext cx="5676900" cy="3784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794" y="1889092"/>
            <a:ext cx="5994677" cy="399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87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AbdoMaster-Book ☞" charset="0"/>
                <a:ea typeface="AbdoMaster-Book ☞" charset="0"/>
                <a:cs typeface="AbdoMaster-Book ☞" charset="0"/>
              </a:rPr>
              <a:t>Our Products</a:t>
            </a:r>
            <a:endParaRPr lang="en-US" b="1" dirty="0">
              <a:solidFill>
                <a:schemeClr val="bg1"/>
              </a:solidFill>
              <a:latin typeface="AbdoMaster-Book ☞" charset="0"/>
              <a:ea typeface="AbdoMaster-Book ☞" charset="0"/>
              <a:cs typeface="AbdoMaster-Book ☞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3800" y="5839326"/>
            <a:ext cx="1378528" cy="777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3992335" y="5574268"/>
            <a:ext cx="1235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YaYa</a:t>
            </a:r>
            <a:r>
              <a:rPr lang="en-US" dirty="0" smtClean="0"/>
              <a:t> Vita-D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927726"/>
            <a:ext cx="58674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34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101</Words>
  <Application>Microsoft Macintosh PowerPoint</Application>
  <PresentationFormat>On-screen Show (4:3)</PresentationFormat>
  <Paragraphs>29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AbdoMaster-Book ☞</vt:lpstr>
      <vt:lpstr>Calibri</vt:lpstr>
      <vt:lpstr>Wingdings</vt:lpstr>
      <vt:lpstr>Arial</vt:lpstr>
      <vt:lpstr>Office Theme</vt:lpstr>
      <vt:lpstr>PowerPoint Presentation</vt:lpstr>
      <vt:lpstr>Product Brief </vt:lpstr>
      <vt:lpstr>How to be taken?</vt:lpstr>
      <vt:lpstr>Our Products</vt:lpstr>
      <vt:lpstr>Our Products</vt:lpstr>
      <vt:lpstr>Our Products</vt:lpstr>
      <vt:lpstr>Our Products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maria.zakhem</dc:creator>
  <cp:lastModifiedBy>Microsoft Office User</cp:lastModifiedBy>
  <cp:revision>22</cp:revision>
  <dcterms:created xsi:type="dcterms:W3CDTF">2015-05-26T07:07:11Z</dcterms:created>
  <dcterms:modified xsi:type="dcterms:W3CDTF">2018-08-20T19:57:03Z</dcterms:modified>
</cp:coreProperties>
</file>